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39"/>
  </p:notesMasterIdLst>
  <p:sldIdLst>
    <p:sldId id="365" r:id="rId2"/>
    <p:sldId id="366" r:id="rId3"/>
    <p:sldId id="368" r:id="rId4"/>
    <p:sldId id="426" r:id="rId5"/>
    <p:sldId id="424" r:id="rId6"/>
    <p:sldId id="425" r:id="rId7"/>
    <p:sldId id="427" r:id="rId8"/>
    <p:sldId id="428" r:id="rId9"/>
    <p:sldId id="429" r:id="rId10"/>
    <p:sldId id="430" r:id="rId11"/>
    <p:sldId id="431" r:id="rId12"/>
    <p:sldId id="433" r:id="rId13"/>
    <p:sldId id="432" r:id="rId14"/>
    <p:sldId id="443" r:id="rId15"/>
    <p:sldId id="435" r:id="rId16"/>
    <p:sldId id="436" r:id="rId17"/>
    <p:sldId id="437" r:id="rId18"/>
    <p:sldId id="434" r:id="rId19"/>
    <p:sldId id="438" r:id="rId20"/>
    <p:sldId id="444" r:id="rId21"/>
    <p:sldId id="445" r:id="rId22"/>
    <p:sldId id="446" r:id="rId23"/>
    <p:sldId id="447" r:id="rId24"/>
    <p:sldId id="448" r:id="rId25"/>
    <p:sldId id="439" r:id="rId26"/>
    <p:sldId id="449" r:id="rId27"/>
    <p:sldId id="441" r:id="rId28"/>
    <p:sldId id="450" r:id="rId29"/>
    <p:sldId id="442" r:id="rId30"/>
    <p:sldId id="451" r:id="rId31"/>
    <p:sldId id="440" r:id="rId32"/>
    <p:sldId id="452" r:id="rId33"/>
    <p:sldId id="453" r:id="rId34"/>
    <p:sldId id="454" r:id="rId35"/>
    <p:sldId id="455" r:id="rId36"/>
    <p:sldId id="344" r:id="rId37"/>
    <p:sldId id="379" r:id="rId38"/>
  </p:sldIdLst>
  <p:sldSz cx="9144000" cy="5143500" type="screen16x9"/>
  <p:notesSz cx="6858000" cy="9144000"/>
  <p:embeddedFontLst>
    <p:embeddedFont>
      <p:font typeface="맑은 고딕" panose="020B0503020000020004" pitchFamily="34" charset="-127"/>
      <p:regular r:id="rId40"/>
      <p:bold r:id="rId41"/>
    </p:embeddedFont>
    <p:embeddedFont>
      <p:font typeface="AR HERMANN" panose="02000000000000000000" pitchFamily="2" charset="0"/>
      <p:regular r:id="rId42"/>
    </p:embeddedFont>
    <p:embeddedFont>
      <p:font typeface="Cambria" panose="02040503050406030204" pitchFamily="18" charset="0"/>
      <p:regular r:id="rId43"/>
      <p:bold r:id="rId44"/>
      <p:italic r:id="rId45"/>
      <p:boldItalic r:id="rId46"/>
    </p:embeddedFont>
  </p:embeddedFontLst>
  <p:custDataLst>
    <p:tags r:id="rId4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FFC000"/>
    <a:srgbClr val="D7C9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93" autoAdjust="0"/>
    <p:restoredTop sz="85106" autoAdjust="0"/>
  </p:normalViewPr>
  <p:slideViewPr>
    <p:cSldViewPr snapToGrid="0">
      <p:cViewPr varScale="1">
        <p:scale>
          <a:sx n="128" d="100"/>
          <a:sy n="128" d="100"/>
        </p:scale>
        <p:origin x="1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tags" Target="tags/tag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F6C2B-BA23-4B6F-A16C-E83E1A24F26C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709C8C-1C0B-460F-A188-A3D13441D7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145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8564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0353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118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438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985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168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40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727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173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655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245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718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709C8C-1C0B-460F-A188-A3D13441D7A7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548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351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279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650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C000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92D050"/>
                </a:solidFill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23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149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194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25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031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13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736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199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692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07168"/>
            <a:ext cx="7886700" cy="3425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14F1D-BB12-4672-BB3C-1516046A1FA4}" type="datetimeFigureOut">
              <a:rPr lang="ko-KR" altLang="en-US" smtClean="0"/>
              <a:t>2023. 12. 16.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CA7E7-31D2-4AE6-A432-9AD10A095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7516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brew.sh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hyperlink" Target="https://www.youtube.com/c/SoftwareToolTime" TargetMode="External"/><Relationship Id="rId4" Type="http://schemas.openxmlformats.org/officeDocument/2006/relationships/notesSlide" Target="../notesSlides/notesSlide13.xml"/><Relationship Id="rId9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docs.flutter.dev/get-started/instal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developer.android.com/studio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524769" y="1802313"/>
            <a:ext cx="5630359" cy="76944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 HERMANN" panose="02000000000000000000" pitchFamily="2" charset="0"/>
              </a:rPr>
              <a:t>S</a:t>
            </a:r>
            <a:r>
              <a:rPr lang="en-US" altLang="ko-KR" sz="4400" dirty="0">
                <a:latin typeface="AR HERMANN" panose="02000000000000000000" pitchFamily="2" charset="0"/>
              </a:rPr>
              <a:t>oft</a:t>
            </a:r>
            <a:r>
              <a:rPr lang="en-US" altLang="ko-KR" sz="44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 HERMANN" panose="02000000000000000000" pitchFamily="2" charset="0"/>
              </a:rPr>
              <a:t>w</a:t>
            </a:r>
            <a:r>
              <a:rPr lang="en-US" altLang="ko-KR" sz="4400" dirty="0">
                <a:latin typeface="AR HERMANN" panose="02000000000000000000" pitchFamily="2" charset="0"/>
              </a:rPr>
              <a:t>are </a:t>
            </a:r>
            <a:r>
              <a:rPr lang="en-US" altLang="ko-KR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AR HERMANN" panose="02000000000000000000" pitchFamily="2" charset="0"/>
              </a:rPr>
              <a:t>T</a:t>
            </a:r>
            <a:r>
              <a:rPr lang="en-US" altLang="ko-KR" sz="4400" dirty="0">
                <a:latin typeface="AR HERMANN" panose="02000000000000000000" pitchFamily="2" charset="0"/>
              </a:rPr>
              <a:t>ool </a:t>
            </a:r>
            <a:r>
              <a:rPr lang="en-US" altLang="ko-KR" sz="4400" dirty="0">
                <a:solidFill>
                  <a:srgbClr val="FFC000"/>
                </a:solidFill>
                <a:latin typeface="AR HERMANN" panose="02000000000000000000" pitchFamily="2" charset="0"/>
              </a:rPr>
              <a:t>T</a:t>
            </a:r>
            <a:r>
              <a:rPr lang="en-US" altLang="ko-KR" sz="4400" dirty="0">
                <a:latin typeface="AR HERMANN" panose="02000000000000000000" pitchFamily="2" charset="0"/>
              </a:rPr>
              <a:t>ime</a:t>
            </a:r>
            <a:endParaRPr lang="ko-KR" altLang="en-US" sz="4400" dirty="0">
              <a:latin typeface="AR HERMANN" panose="02000000000000000000" pitchFamily="2" charset="0"/>
            </a:endParaRPr>
          </a:p>
        </p:txBody>
      </p:sp>
      <p:pic>
        <p:nvPicPr>
          <p:cNvPr id="12" name="그래픽 11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8880" y="1780171"/>
            <a:ext cx="1224267" cy="1247586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026" name="Picture 2" descr="Creative Commons">
            <a:extLst>
              <a:ext uri="{FF2B5EF4-FFF2-40B4-BE49-F238E27FC236}">
                <a16:creationId xmlns:a16="http://schemas.microsoft.com/office/drawing/2014/main" id="{2DCAC4BA-2943-451C-A1DB-EBE3FE34B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6899" y="2683390"/>
            <a:ext cx="1287379" cy="31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frican Drums (Sting) - Twin Musicom_6sec">
            <a:hlinkClick r:id="" action="ppaction://media"/>
            <a:extLst>
              <a:ext uri="{FF2B5EF4-FFF2-40B4-BE49-F238E27FC236}">
                <a16:creationId xmlns:a16="http://schemas.microsoft.com/office/drawing/2014/main" id="{2531412B-F6C5-4F12-9A19-53BF3016D2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24338" y="5532524"/>
            <a:ext cx="347662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99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6" presetClass="entr" presetSubtype="0" fill="hold" grpId="1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7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27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30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30" tmFilter="0, 0; 0.125,0.2665; 0.25,0.4; 0.375,0.465; 0.5,0.5;  0.625,0.535; 0.75,0.6; 0.875,0.7335; 1,1">
                                          <p:stCondLst>
                                            <p:cond delay="83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15" tmFilter="0, 0; 0.125,0.2665; 0.25,0.4; 0.375,0.465; 0.5,0.5;  0.625,0.535; 0.75,0.6; 0.875,0.7335; 1,1">
                                          <p:stCondLst>
                                            <p:cond delay="165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5" tmFilter="0, 0; 0.125,0.2665; 0.25,0.4; 0.375,0.465; 0.5,0.5;  0.625,0.535; 0.75,0.6; 0.875,0.7335; 1,1">
                                          <p:stCondLst>
                                            <p:cond delay="207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33">
                                          <p:stCondLst>
                                            <p:cond delay="813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208" decel="50000">
                                          <p:stCondLst>
                                            <p:cond delay="84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33">
                                          <p:stCondLst>
                                            <p:cond delay="164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208" decel="50000">
                                          <p:stCondLst>
                                            <p:cond delay="1673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33">
                                          <p:stCondLst>
                                            <p:cond delay="2053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208" decel="50000">
                                          <p:stCondLst>
                                            <p:cond delay="208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33">
                                          <p:stCondLst>
                                            <p:cond delay="226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208" decel="50000">
                                          <p:stCondLst>
                                            <p:cond delay="2293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2" presetClass="emph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120000">
                                      <p:cBhvr>
                                        <p:cTn id="32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/>
      <p:bldP spid="9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F7663-1910-F65B-81CF-4FC94A2D9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Flutter doctor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6DEA7B-8502-6326-CDC9-55C6AEBC6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Windows </a:t>
            </a:r>
            <a:r>
              <a:rPr lang="en-US" altLang="ko-KR" dirty="0" err="1"/>
              <a:t>powershell</a:t>
            </a:r>
            <a:r>
              <a:rPr lang="en-US" altLang="ko-KR" dirty="0"/>
              <a:t> </a:t>
            </a:r>
            <a:r>
              <a:rPr lang="ko-KR" altLang="en-US" dirty="0"/>
              <a:t>실행 후 </a:t>
            </a:r>
            <a:r>
              <a:rPr lang="en-US" altLang="ko-KR" dirty="0">
                <a:solidFill>
                  <a:schemeClr val="tx1"/>
                </a:solidFill>
              </a:rPr>
              <a:t>flutter doctor </a:t>
            </a:r>
            <a:r>
              <a:rPr lang="ko-KR" altLang="en-US" dirty="0"/>
              <a:t>입력</a:t>
            </a:r>
            <a:endParaRPr lang="en-US" altLang="ko-KR" dirty="0"/>
          </a:p>
          <a:p>
            <a:r>
              <a:rPr lang="ko-KR" altLang="en-US" dirty="0"/>
              <a:t>문제가 없다면 아래와 같은 화면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E78F28-072D-9A09-6291-06ED20582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764" y="1983823"/>
            <a:ext cx="5836472" cy="300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46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910408-B548-B2B9-23D6-E8FAF4687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Flutter doctor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C3318C-51C4-E707-739D-F4FD63E60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92299"/>
            <a:ext cx="7886700" cy="3425555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1. </a:t>
            </a:r>
            <a:r>
              <a:rPr lang="en-US" altLang="ko-KR" dirty="0">
                <a:solidFill>
                  <a:srgbClr val="FF0000"/>
                </a:solidFill>
              </a:rPr>
              <a:t>[x] Android license status unknown </a:t>
            </a:r>
          </a:p>
          <a:p>
            <a:pPr marL="0" indent="0">
              <a:buNone/>
            </a:pPr>
            <a:r>
              <a:rPr lang="en-US" altLang="ko-KR" dirty="0"/>
              <a:t>   - flutter doctor --android-license </a:t>
            </a:r>
            <a:r>
              <a:rPr lang="ko-KR" altLang="en-US" dirty="0"/>
              <a:t>입력 후 나오는 문구에 </a:t>
            </a:r>
            <a:r>
              <a:rPr lang="en-US" altLang="ko-KR" dirty="0"/>
              <a:t>y</a:t>
            </a:r>
            <a:r>
              <a:rPr lang="ko-KR" altLang="en-US" dirty="0"/>
              <a:t>로 동의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en-US" altLang="ko-KR" dirty="0">
                <a:solidFill>
                  <a:srgbClr val="FF0000"/>
                </a:solidFill>
              </a:rPr>
              <a:t>[x] </a:t>
            </a:r>
            <a:r>
              <a:rPr lang="en-US" altLang="ko-KR" dirty="0" err="1">
                <a:solidFill>
                  <a:srgbClr val="FF0000"/>
                </a:solidFill>
              </a:rPr>
              <a:t>cmdline</a:t>
            </a:r>
            <a:r>
              <a:rPr lang="en-US" altLang="ko-KR" dirty="0">
                <a:solidFill>
                  <a:srgbClr val="FF0000"/>
                </a:solidFill>
              </a:rPr>
              <a:t>-tools component is missing</a:t>
            </a:r>
          </a:p>
          <a:p>
            <a:pPr marL="0" indent="0">
              <a:buNone/>
            </a:pPr>
            <a:r>
              <a:rPr lang="en-US" altLang="ko-KR" dirty="0"/>
              <a:t>   - Android SDK command line tool </a:t>
            </a:r>
            <a:r>
              <a:rPr lang="ko-KR" altLang="en-US" dirty="0"/>
              <a:t>설치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en-US" altLang="ko-KR" dirty="0">
                <a:solidFill>
                  <a:srgbClr val="FF0000"/>
                </a:solidFill>
              </a:rPr>
              <a:t>[x] Chrome </a:t>
            </a:r>
          </a:p>
          <a:p>
            <a:pPr marL="0" indent="0">
              <a:buNone/>
            </a:pPr>
            <a:r>
              <a:rPr lang="en-US" altLang="ko-KR" dirty="0"/>
              <a:t>   - Chrome </a:t>
            </a:r>
            <a:r>
              <a:rPr lang="ko-KR" altLang="en-US" dirty="0"/>
              <a:t>브라우저 설치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4. </a:t>
            </a:r>
            <a:r>
              <a:rPr lang="en-US" altLang="ko-KR" dirty="0">
                <a:solidFill>
                  <a:srgbClr val="FF0000"/>
                </a:solidFill>
              </a:rPr>
              <a:t>[x] Android Studio </a:t>
            </a:r>
          </a:p>
          <a:p>
            <a:pPr marL="0" indent="0">
              <a:buNone/>
            </a:pPr>
            <a:r>
              <a:rPr lang="en-US" altLang="ko-KR" dirty="0"/>
              <a:t>   - android studio </a:t>
            </a:r>
            <a:r>
              <a:rPr lang="ko-KR" altLang="en-US" dirty="0"/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2956634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47126-55EC-373A-6837-AB568D3FF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2254334"/>
            <a:ext cx="9143999" cy="634832"/>
          </a:xfrm>
        </p:spPr>
        <p:txBody>
          <a:bodyPr>
            <a:normAutofit fontScale="90000"/>
          </a:bodyPr>
          <a:lstStyle/>
          <a:p>
            <a:r>
              <a:rPr lang="en-US" altLang="ko-KR" sz="4000" dirty="0"/>
              <a:t>1.</a:t>
            </a:r>
            <a:r>
              <a:rPr lang="ko-KR" altLang="en-US" sz="4000" dirty="0"/>
              <a:t> </a:t>
            </a:r>
            <a:r>
              <a:rPr lang="en-US" altLang="ko-KR" sz="4000" dirty="0"/>
              <a:t>Apple Silicon Mac </a:t>
            </a:r>
            <a:r>
              <a:rPr lang="ko-KR" altLang="en-US" sz="4000" dirty="0"/>
              <a:t>기준 개발환경</a:t>
            </a:r>
          </a:p>
        </p:txBody>
      </p:sp>
    </p:spTree>
    <p:extLst>
      <p:ext uri="{BB962C8B-B14F-4D97-AF65-F5344CB8AC3E}">
        <p14:creationId xmlns:p14="http://schemas.microsoft.com/office/powerpoint/2010/main" val="1095091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0F686-447A-2431-5B3A-084341A1C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Homebrew </a:t>
            </a:r>
            <a:r>
              <a:rPr kumimoji="1" lang="ko-KR" altLang="en-US" dirty="0"/>
              <a:t>설치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DB5D23-FCE2-E801-535E-EA46ADFB7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 </a:t>
            </a:r>
            <a:r>
              <a:rPr kumimoji="1" lang="ko-KR" altLang="en-US" dirty="0"/>
              <a:t>환경변수 등록을 건너뛰기 위해 </a:t>
            </a:r>
            <a:r>
              <a:rPr kumimoji="1" lang="en-US" altLang="ko-KR" dirty="0"/>
              <a:t>brew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이용하여 설치 진행</a:t>
            </a:r>
            <a:endParaRPr kumimoji="1" lang="en-US" altLang="ko-KR" dirty="0"/>
          </a:p>
          <a:p>
            <a:r>
              <a:rPr kumimoji="1" lang="en-US" altLang="ko-KR" dirty="0">
                <a:hlinkClick r:id="rId2"/>
              </a:rPr>
              <a:t>https://</a:t>
            </a:r>
            <a:r>
              <a:rPr kumimoji="1" lang="en-US" altLang="ko-KR" dirty="0" err="1">
                <a:hlinkClick r:id="rId2"/>
              </a:rPr>
              <a:t>brew.sh</a:t>
            </a:r>
            <a:r>
              <a:rPr kumimoji="1" lang="en-US" altLang="ko-KR" dirty="0">
                <a:hlinkClick r:id="rId2"/>
              </a:rPr>
              <a:t>/</a:t>
            </a:r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89CE612-F40F-86DB-1B9E-F8F51BA83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737" y="2076307"/>
            <a:ext cx="4644880" cy="279334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4338F3B-2C7A-611C-5557-7AF5E59263BC}"/>
              </a:ext>
            </a:extLst>
          </p:cNvPr>
          <p:cNvSpPr/>
          <p:nvPr/>
        </p:nvSpPr>
        <p:spPr>
          <a:xfrm>
            <a:off x="4633877" y="4572000"/>
            <a:ext cx="3760728" cy="2475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8672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5A3699-F4FD-9A8D-D93E-ED994C50F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Rosetta</a:t>
            </a:r>
            <a:r>
              <a:rPr kumimoji="1" lang="ko-KR" altLang="en-US" dirty="0"/>
              <a:t> 환경설정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1E96DE-BA23-4003-C0B6-5C3103529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  <a:p>
            <a:r>
              <a:rPr kumimoji="1" lang="ko-KR" altLang="en-US" dirty="0"/>
              <a:t>터미널에 </a:t>
            </a:r>
            <a:r>
              <a:rPr lang="en" altLang="ko-KR" dirty="0" err="1">
                <a:solidFill>
                  <a:schemeClr val="tx1"/>
                </a:solidFill>
              </a:rPr>
              <a:t>sudo</a:t>
            </a:r>
            <a:r>
              <a:rPr lang="en" altLang="ko-KR" dirty="0">
                <a:solidFill>
                  <a:schemeClr val="tx1"/>
                </a:solidFill>
              </a:rPr>
              <a:t> </a:t>
            </a:r>
            <a:r>
              <a:rPr lang="en" altLang="ko-KR" dirty="0" err="1">
                <a:solidFill>
                  <a:schemeClr val="tx1"/>
                </a:solidFill>
              </a:rPr>
              <a:t>softwareupdate</a:t>
            </a:r>
            <a:r>
              <a:rPr lang="en" altLang="ko-KR" dirty="0">
                <a:solidFill>
                  <a:schemeClr val="tx1"/>
                </a:solidFill>
              </a:rPr>
              <a:t> --install-</a:t>
            </a:r>
            <a:r>
              <a:rPr lang="en" altLang="ko-KR" dirty="0" err="1">
                <a:solidFill>
                  <a:schemeClr val="tx1"/>
                </a:solidFill>
              </a:rPr>
              <a:t>rosetta</a:t>
            </a:r>
            <a:r>
              <a:rPr lang="en" altLang="ko-KR" dirty="0">
                <a:solidFill>
                  <a:schemeClr val="tx1"/>
                </a:solidFill>
              </a:rPr>
              <a:t> --agree-to-license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ko-KR" altLang="en-US" dirty="0"/>
              <a:t>입력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6759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6353C4-0DF0-02D2-BF01-6ED7F9DAC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기타 설치 목록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667266-7F7E-C95F-EC0F-7EBEBED1B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  <a:p>
            <a:r>
              <a:rPr kumimoji="1" lang="en-US" altLang="ko-KR" dirty="0"/>
              <a:t>Chrome , Android Studio, </a:t>
            </a:r>
            <a:r>
              <a:rPr kumimoji="1" lang="en-US" altLang="ko-KR" dirty="0" err="1"/>
              <a:t>VScode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Xcode</a:t>
            </a:r>
            <a:r>
              <a:rPr kumimoji="1" lang="en-US" altLang="ko-KR" dirty="0"/>
              <a:t> </a:t>
            </a:r>
            <a:r>
              <a:rPr kumimoji="1" lang="ko-KR" altLang="en-US" dirty="0"/>
              <a:t>설치하기</a:t>
            </a:r>
          </a:p>
        </p:txBody>
      </p:sp>
    </p:spTree>
    <p:extLst>
      <p:ext uri="{BB962C8B-B14F-4D97-AF65-F5344CB8AC3E}">
        <p14:creationId xmlns:p14="http://schemas.microsoft.com/office/powerpoint/2010/main" val="1605940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0F3DA3-14F1-6F0E-8747-33C6F338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Android studio </a:t>
            </a:r>
            <a:r>
              <a:rPr kumimoji="1" lang="ko-KR" altLang="en-US" dirty="0"/>
              <a:t>설정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01FFE77-B097-0E0D-DE7D-28273C0308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04632" y="1143551"/>
            <a:ext cx="3734736" cy="346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879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5D136A-4267-B5B5-DE73-36C949814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Android studio </a:t>
            </a:r>
            <a:r>
              <a:rPr kumimoji="1" lang="ko-KR" altLang="en-US" dirty="0"/>
              <a:t>설정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F5F86AB-C22E-FA5A-8071-5F64F9273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2614" y="926901"/>
            <a:ext cx="5458771" cy="3942755"/>
          </a:xfrm>
          <a:prstGeom prst="rect">
            <a:avLst/>
          </a:prstGeom>
        </p:spPr>
      </p:pic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7DFFCD0D-B545-0E32-4E99-1FEAA8F5DD2A}"/>
              </a:ext>
            </a:extLst>
          </p:cNvPr>
          <p:cNvCxnSpPr/>
          <p:nvPr/>
        </p:nvCxnSpPr>
        <p:spPr>
          <a:xfrm>
            <a:off x="3552092" y="2571750"/>
            <a:ext cx="15474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770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C0536-C2D6-09B2-7CE8-59EA05512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Homebrew</a:t>
            </a:r>
            <a:r>
              <a:rPr kumimoji="1" lang="ko-KR" altLang="en-US" dirty="0"/>
              <a:t>로 </a:t>
            </a:r>
            <a:r>
              <a:rPr kumimoji="1" lang="en-US" altLang="ko-KR" dirty="0"/>
              <a:t>Flutter </a:t>
            </a:r>
            <a:r>
              <a:rPr kumimoji="1" lang="ko-KR" altLang="en-US" dirty="0"/>
              <a:t>설치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B560DF-67E3-3ADD-0AF4-4B8A85CCF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터미널에 </a:t>
            </a:r>
            <a:r>
              <a:rPr lang="en-US" altLang="ko-KR" dirty="0">
                <a:solidFill>
                  <a:schemeClr val="tx1"/>
                </a:solidFill>
              </a:rPr>
              <a:t>brew install flutter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ko-KR" altLang="en-US" dirty="0"/>
              <a:t>입력</a:t>
            </a:r>
            <a:endParaRPr lang="en-US" altLang="ko-KR" dirty="0"/>
          </a:p>
          <a:p>
            <a:r>
              <a:rPr lang="ko-KR" altLang="en-US" dirty="0"/>
              <a:t>설치 완료 후 터미널에 </a:t>
            </a:r>
            <a:r>
              <a:rPr lang="en-US" altLang="ko-KR" dirty="0">
                <a:solidFill>
                  <a:schemeClr val="tx1"/>
                </a:solidFill>
              </a:rPr>
              <a:t>flutter doctor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ko-KR" altLang="en-US" dirty="0"/>
              <a:t>입력하여 </a:t>
            </a:r>
            <a:r>
              <a:rPr lang="ko-KR" altLang="en-US" dirty="0" err="1"/>
              <a:t>미충족</a:t>
            </a:r>
            <a:r>
              <a:rPr lang="ko-KR" altLang="en-US" dirty="0"/>
              <a:t> 사항 확인</a:t>
            </a:r>
            <a:endParaRPr lang="en-US" altLang="ko-KR" dirty="0"/>
          </a:p>
          <a:p>
            <a:r>
              <a:rPr lang="ko-KR" altLang="en-US" dirty="0"/>
              <a:t>아래와 같이 나오면 설정 완료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6EFABD5-1875-3DC3-A979-BA2BA1560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88" y="2571750"/>
            <a:ext cx="6493846" cy="198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849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7B4B5D-C0CB-7460-D7FE-CCA3EA14B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첫 </a:t>
            </a:r>
            <a:r>
              <a:rPr kumimoji="1" lang="en-US" altLang="ko-KR" dirty="0"/>
              <a:t>Flutter </a:t>
            </a:r>
            <a:r>
              <a:rPr kumimoji="1" lang="ko-KR" altLang="en-US" dirty="0"/>
              <a:t>프로젝트 생성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3E8525-9E81-DC64-B34E-CD1ADAEEA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안드로이드 스튜디오 실행 후 </a:t>
            </a:r>
            <a:r>
              <a:rPr kumimoji="1" lang="en-US" altLang="ko-KR" dirty="0"/>
              <a:t>File – new Flutter project</a:t>
            </a:r>
          </a:p>
          <a:p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6635CC-09F7-453A-15F3-87BCA9B20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592" y="1717945"/>
            <a:ext cx="4230815" cy="326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41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9CCDFD-EBD7-4FD7-8F4F-A276841D2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9" y="299037"/>
            <a:ext cx="7101784" cy="799582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solidFill>
                  <a:srgbClr val="00B0F0"/>
                </a:solidFill>
                <a:latin typeface="+mn-lt"/>
                <a:ea typeface="+mn-ea"/>
              </a:rPr>
              <a:t>Lecture:</a:t>
            </a:r>
            <a:endParaRPr lang="ko-KR" altLang="en-US" sz="3600" b="1" dirty="0">
              <a:solidFill>
                <a:srgbClr val="00B0F0"/>
              </a:solidFill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3C38BD-6602-4EC4-A99D-FC94ECF41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839" y="1159017"/>
            <a:ext cx="7302524" cy="3543612"/>
          </a:xfrm>
        </p:spPr>
        <p:txBody>
          <a:bodyPr>
            <a:normAutofit/>
          </a:bodyPr>
          <a:lstStyle/>
          <a:p>
            <a:endParaRPr lang="en-US" altLang="ko-KR" sz="2000" dirty="0"/>
          </a:p>
          <a:p>
            <a:r>
              <a:rPr lang="ko-KR" altLang="en-US" sz="2000" dirty="0"/>
              <a:t>배울 내용</a:t>
            </a:r>
            <a:endParaRPr lang="en-US" altLang="ko-KR" sz="2000" dirty="0"/>
          </a:p>
          <a:p>
            <a:pPr lvl="1"/>
            <a:r>
              <a:rPr lang="en-US" altLang="ko-KR" sz="1600" dirty="0"/>
              <a:t>Flutter</a:t>
            </a:r>
            <a:r>
              <a:rPr lang="ko-KR" altLang="en-US" sz="1600" dirty="0"/>
              <a:t> 개발환경 설정하기</a:t>
            </a:r>
            <a:endParaRPr lang="en-US" altLang="ko-KR" sz="1600" dirty="0"/>
          </a:p>
          <a:p>
            <a:pPr lvl="1"/>
            <a:r>
              <a:rPr lang="en-US" altLang="ko-KR" sz="1600" dirty="0"/>
              <a:t>Windows </a:t>
            </a:r>
            <a:r>
              <a:rPr lang="ko-KR" altLang="en-US" sz="1600" dirty="0"/>
              <a:t>기준</a:t>
            </a:r>
            <a:endParaRPr lang="en-US" altLang="ko-KR" sz="1600" dirty="0"/>
          </a:p>
          <a:p>
            <a:pPr lvl="1"/>
            <a:r>
              <a:rPr lang="en-US" altLang="ko-KR" sz="1600" dirty="0"/>
              <a:t>Mac</a:t>
            </a:r>
            <a:r>
              <a:rPr lang="ko-KR" altLang="en-US" sz="1600" dirty="0"/>
              <a:t> 기준</a:t>
            </a:r>
            <a:br>
              <a:rPr lang="en-US" altLang="ko-KR" sz="1600" dirty="0"/>
            </a:br>
            <a:endParaRPr lang="en-US" altLang="ko-KR" sz="1200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US" altLang="ko-KR" sz="1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241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6D52A-8DA6-7133-6EA1-8F73F6223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Flutter SDK </a:t>
            </a:r>
            <a:r>
              <a:rPr kumimoji="1" lang="ko-KR" altLang="en-US" dirty="0"/>
              <a:t>위치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BDBD85-84F3-651E-25B9-F995A0794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Windows</a:t>
            </a:r>
            <a:r>
              <a:rPr kumimoji="1" lang="ko-KR" altLang="en-US" dirty="0"/>
              <a:t>의 경우 본인이 다운받아 압축을 풀어 둔 폴더경로</a:t>
            </a:r>
            <a:endParaRPr kumimoji="1" lang="en-US" altLang="ko-KR" dirty="0"/>
          </a:p>
          <a:p>
            <a:r>
              <a:rPr kumimoji="1" lang="en-US" altLang="ko-KR" dirty="0"/>
              <a:t>Mac 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Homebrew </a:t>
            </a:r>
            <a:r>
              <a:rPr kumimoji="1" lang="ko-KR" altLang="en-US" dirty="0"/>
              <a:t>로 설치한 경우는</a:t>
            </a:r>
            <a:r>
              <a:rPr kumimoji="1" lang="en-US" altLang="ko-KR" dirty="0"/>
              <a:t>?</a:t>
            </a:r>
          </a:p>
          <a:p>
            <a:r>
              <a:rPr kumimoji="1" lang="en-US" altLang="ko-KR" dirty="0">
                <a:solidFill>
                  <a:schemeClr val="tx1"/>
                </a:solidFill>
              </a:rPr>
              <a:t>flutter doctor –v</a:t>
            </a:r>
            <a:r>
              <a:rPr kumimoji="1" lang="ko-KR" altLang="en-US" dirty="0">
                <a:solidFill>
                  <a:schemeClr val="tx1"/>
                </a:solidFill>
              </a:rPr>
              <a:t> </a:t>
            </a:r>
            <a:r>
              <a:rPr kumimoji="1" lang="ko-KR" altLang="en-US" dirty="0"/>
              <a:t>명령어를 통해 경로 확인 가능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A7B1822-1B43-AD58-E50E-5615E0B65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571750"/>
            <a:ext cx="71628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649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AFC929-6E7B-7510-9975-99C96178B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프로젝트 이름 설정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9AC6B71-3293-DC7C-6890-16A36E3B3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51866" y="1206500"/>
            <a:ext cx="4440268" cy="342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0017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03DD55-BE21-79C1-2BAE-61BDE27B3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프로젝트 생성 시 화면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A93F1DD-A470-8A8D-0359-4D7786D049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01150" y="966537"/>
            <a:ext cx="6741700" cy="380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9878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219EFE-EA00-C523-AA63-C51818792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Android SDK is missing ERROR - 1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014E45-BC5E-DF71-E0DB-A5BAC0C9A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File – Project Structure</a:t>
            </a:r>
            <a:r>
              <a:rPr kumimoji="1" lang="ko-KR" altLang="en-US" dirty="0"/>
              <a:t> 메뉴 진입 후 </a:t>
            </a:r>
            <a:r>
              <a:rPr kumimoji="1" lang="en-US" altLang="ko-KR" dirty="0"/>
              <a:t>Project SDK</a:t>
            </a:r>
            <a:r>
              <a:rPr kumimoji="1" lang="ko-KR" altLang="en-US" dirty="0"/>
              <a:t> 설정</a:t>
            </a:r>
            <a:endParaRPr kumimoji="1" lang="en-US" altLang="ko-KR" dirty="0"/>
          </a:p>
          <a:p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B71468-6B8B-9D61-D5CD-F5B52BAD9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58" y="1917607"/>
            <a:ext cx="4134040" cy="2018725"/>
          </a:xfrm>
          <a:prstGeom prst="rect">
            <a:avLst/>
          </a:prstGeom>
        </p:spPr>
      </p:pic>
      <p:sp>
        <p:nvSpPr>
          <p:cNvPr id="5" name="병합 4">
            <a:extLst>
              <a:ext uri="{FF2B5EF4-FFF2-40B4-BE49-F238E27FC236}">
                <a16:creationId xmlns:a16="http://schemas.microsoft.com/office/drawing/2014/main" id="{395D45FB-B27B-A930-02BB-CF72EF694292}"/>
              </a:ext>
            </a:extLst>
          </p:cNvPr>
          <p:cNvSpPr/>
          <p:nvPr/>
        </p:nvSpPr>
        <p:spPr>
          <a:xfrm>
            <a:off x="2897110" y="2458864"/>
            <a:ext cx="253497" cy="225771"/>
          </a:xfrm>
          <a:prstGeom prst="flowChartMerg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E32388-D530-A70D-211B-DC24576C5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391" y="1917607"/>
            <a:ext cx="4786609" cy="201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293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219EFE-EA00-C523-AA63-C51818792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Android SDK is missing ERROR - 2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B19C1D-445C-F5FD-B912-466CFD5985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328"/>
          <a:stretch/>
        </p:blipFill>
        <p:spPr>
          <a:xfrm>
            <a:off x="1380234" y="1943876"/>
            <a:ext cx="6383532" cy="1992456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09B75D72-FA46-25A3-B49C-2FC9D9C0A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07168"/>
            <a:ext cx="7886700" cy="3425555"/>
          </a:xfrm>
        </p:spPr>
        <p:txBody>
          <a:bodyPr/>
          <a:lstStyle/>
          <a:p>
            <a:r>
              <a:rPr kumimoji="1" lang="en-US" altLang="ko-KR" dirty="0"/>
              <a:t>Modules – </a:t>
            </a:r>
            <a:r>
              <a:rPr kumimoji="1" lang="ko-KR" altLang="en-US" dirty="0" err="1"/>
              <a:t>빨간줄</a:t>
            </a:r>
            <a:r>
              <a:rPr kumimoji="1" lang="ko-KR" altLang="en-US" dirty="0"/>
              <a:t> 그어진 곳 들어가서  </a:t>
            </a:r>
            <a:r>
              <a:rPr kumimoji="1" lang="en-US" altLang="ko-KR" dirty="0"/>
              <a:t>Module SDK </a:t>
            </a:r>
            <a:r>
              <a:rPr kumimoji="1" lang="ko-KR" altLang="en-US" dirty="0"/>
              <a:t>설정 후 </a:t>
            </a:r>
            <a:br>
              <a:rPr kumimoji="1" lang="en-US" altLang="ko-KR" dirty="0"/>
            </a:br>
            <a:r>
              <a:rPr kumimoji="1" lang="en-US" altLang="ko-KR" dirty="0"/>
              <a:t>OK</a:t>
            </a:r>
            <a:r>
              <a:rPr kumimoji="1" lang="ko-KR" altLang="en-US" dirty="0"/>
              <a:t> 로 설정 빠져나오기</a:t>
            </a:r>
          </a:p>
        </p:txBody>
      </p:sp>
    </p:spTree>
    <p:extLst>
      <p:ext uri="{BB962C8B-B14F-4D97-AF65-F5344CB8AC3E}">
        <p14:creationId xmlns:p14="http://schemas.microsoft.com/office/powerpoint/2010/main" val="37779248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69FE26-C14B-EE74-1D5B-E136B4D99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Flutter </a:t>
            </a:r>
            <a:r>
              <a:rPr kumimoji="1" lang="ko-KR" altLang="en-US" dirty="0"/>
              <a:t>프로젝트 실행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Chrome</a:t>
            </a: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58C8551-5F44-7E71-0CA8-9226393E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650" y="1024533"/>
            <a:ext cx="7886700" cy="3094434"/>
          </a:xfrm>
          <a:prstGeom prst="rect">
            <a:avLst/>
          </a:prstGeom>
        </p:spPr>
      </p:pic>
      <p:sp>
        <p:nvSpPr>
          <p:cNvPr id="5" name="아래쪽 화살표[D] 4">
            <a:extLst>
              <a:ext uri="{FF2B5EF4-FFF2-40B4-BE49-F238E27FC236}">
                <a16:creationId xmlns:a16="http://schemas.microsoft.com/office/drawing/2014/main" id="{8B5A6BCB-8202-782A-F400-336DA7D1D91A}"/>
              </a:ext>
            </a:extLst>
          </p:cNvPr>
          <p:cNvSpPr/>
          <p:nvPr/>
        </p:nvSpPr>
        <p:spPr>
          <a:xfrm>
            <a:off x="6618084" y="843463"/>
            <a:ext cx="298764" cy="36213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85723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9147BC-796D-B95D-C4C0-C6F543E2E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Chrome </a:t>
            </a:r>
            <a:r>
              <a:rPr kumimoji="1" lang="ko-KR" altLang="en-US" dirty="0"/>
              <a:t>실행 화면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A817614-FC39-3920-5911-477F822A43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9274" y="966537"/>
            <a:ext cx="6865451" cy="388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815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69FE26-C14B-EE74-1D5B-E136B4D99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Flutter </a:t>
            </a:r>
            <a:r>
              <a:rPr kumimoji="1" lang="ko-KR" altLang="en-US" dirty="0"/>
              <a:t>프로젝트 실행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Android</a:t>
            </a:r>
            <a:r>
              <a:rPr kumimoji="1" lang="ko-KR" altLang="en-US" dirty="0"/>
              <a:t> 에뮬레이터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DB6419B6-0C8C-9379-96FF-7831CBAB48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845" y="1858146"/>
            <a:ext cx="8414310" cy="2933322"/>
          </a:xfrm>
          <a:prstGeom prst="rect">
            <a:avLst/>
          </a:prstGeom>
        </p:spPr>
      </p:pic>
      <p:sp>
        <p:nvSpPr>
          <p:cNvPr id="5" name="아래쪽 화살표[D] 4">
            <a:extLst>
              <a:ext uri="{FF2B5EF4-FFF2-40B4-BE49-F238E27FC236}">
                <a16:creationId xmlns:a16="http://schemas.microsoft.com/office/drawing/2014/main" id="{B1E90F7C-D0A9-6508-6629-4B7AA5CA7046}"/>
              </a:ext>
            </a:extLst>
          </p:cNvPr>
          <p:cNvSpPr/>
          <p:nvPr/>
        </p:nvSpPr>
        <p:spPr>
          <a:xfrm>
            <a:off x="6790100" y="1677076"/>
            <a:ext cx="298764" cy="36213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46C2C14E-4F3D-2E69-D7E7-E8049A3ED610}"/>
              </a:ext>
            </a:extLst>
          </p:cNvPr>
          <p:cNvCxnSpPr/>
          <p:nvPr/>
        </p:nvCxnSpPr>
        <p:spPr>
          <a:xfrm>
            <a:off x="8139065" y="2181886"/>
            <a:ext cx="12674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9EC5DE30-AC38-BEFD-7CF5-039EED4A397A}"/>
              </a:ext>
            </a:extLst>
          </p:cNvPr>
          <p:cNvSpPr txBox="1">
            <a:spLocks/>
          </p:cNvSpPr>
          <p:nvPr/>
        </p:nvSpPr>
        <p:spPr>
          <a:xfrm>
            <a:off x="628650" y="1207168"/>
            <a:ext cx="7886700" cy="3425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rgbClr val="92D05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u="none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/>
              <a:t>Lost connection </a:t>
            </a:r>
            <a:r>
              <a:rPr kumimoji="1" lang="ko-KR" altLang="en-US" dirty="0"/>
              <a:t>오류가 발생하거나 너무 오래 걸리는 경우 </a:t>
            </a:r>
            <a:r>
              <a:rPr kumimoji="1" lang="en-US" altLang="ko-KR" dirty="0"/>
              <a:t>Device manager</a:t>
            </a:r>
            <a:r>
              <a:rPr kumimoji="1" lang="ko-KR" altLang="en-US" dirty="0"/>
              <a:t>로 에뮬레이터  먼저 실행 시킨 후 </a:t>
            </a:r>
            <a:r>
              <a:rPr kumimoji="1" lang="en-US" altLang="ko-KR" dirty="0"/>
              <a:t>run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1497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1E7337-AB38-914F-9C34-BB732EA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Android</a:t>
            </a:r>
            <a:r>
              <a:rPr kumimoji="1" lang="ko-KR" altLang="en-US" dirty="0"/>
              <a:t> 에뮬레이터</a:t>
            </a:r>
            <a:r>
              <a:rPr kumimoji="1" lang="en-US" altLang="ko-KR" dirty="0"/>
              <a:t> </a:t>
            </a:r>
            <a:r>
              <a:rPr kumimoji="1" lang="ko-KR" altLang="en-US" dirty="0"/>
              <a:t>실행 화면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803616D-C1E7-EE6C-C9E7-042AF8A469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4552" y="949600"/>
            <a:ext cx="6994895" cy="392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101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69FE26-C14B-EE74-1D5B-E136B4D99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Flutter </a:t>
            </a:r>
            <a:r>
              <a:rPr kumimoji="1" lang="ko-KR" altLang="en-US" dirty="0"/>
              <a:t>프로젝트 실행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ios</a:t>
            </a:r>
            <a:r>
              <a:rPr kumimoji="1" lang="en-US" altLang="ko-KR" dirty="0"/>
              <a:t> </a:t>
            </a:r>
            <a:r>
              <a:rPr kumimoji="1" lang="ko-KR" altLang="en-US" dirty="0"/>
              <a:t>에뮬레이터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2118D8A-995D-AAEB-BA88-8EF9A5F31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1055" y="1588168"/>
            <a:ext cx="8361889" cy="293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647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47126-55EC-373A-6837-AB568D3FF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2254334"/>
            <a:ext cx="9143999" cy="634832"/>
          </a:xfrm>
        </p:spPr>
        <p:txBody>
          <a:bodyPr>
            <a:normAutofit fontScale="90000"/>
          </a:bodyPr>
          <a:lstStyle/>
          <a:p>
            <a:r>
              <a:rPr lang="en-US" altLang="ko-KR" sz="4000" dirty="0"/>
              <a:t>1.</a:t>
            </a:r>
            <a:r>
              <a:rPr lang="ko-KR" altLang="en-US" sz="4000" dirty="0"/>
              <a:t> </a:t>
            </a:r>
            <a:r>
              <a:rPr lang="en-US" altLang="ko-KR" sz="4000" dirty="0"/>
              <a:t>Windows </a:t>
            </a:r>
            <a:r>
              <a:rPr lang="ko-KR" altLang="en-US" sz="4000" dirty="0"/>
              <a:t>기준 개발환경</a:t>
            </a:r>
          </a:p>
        </p:txBody>
      </p:sp>
    </p:spTree>
    <p:extLst>
      <p:ext uri="{BB962C8B-B14F-4D97-AF65-F5344CB8AC3E}">
        <p14:creationId xmlns:p14="http://schemas.microsoft.com/office/powerpoint/2010/main" val="28626562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53CBAC-8935-A2E8-806D-97E66CC6A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ios</a:t>
            </a:r>
            <a:r>
              <a:rPr kumimoji="1" lang="ko-KR" altLang="en-US" dirty="0"/>
              <a:t> 에뮬레이터</a:t>
            </a:r>
            <a:r>
              <a:rPr kumimoji="1" lang="en-US" altLang="ko-KR" dirty="0"/>
              <a:t> </a:t>
            </a:r>
            <a:r>
              <a:rPr kumimoji="1" lang="ko-KR" altLang="en-US" dirty="0"/>
              <a:t>실행 화면</a:t>
            </a:r>
            <a:endParaRPr kumimoji="1" lang="ko-KR" altLang="en-US" b="1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935CA2A-0373-D594-741A-5A6661EDBA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4367" y="966537"/>
            <a:ext cx="6815266" cy="384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6224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B02093-B61D-DEDB-46A3-B33C48D3A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VScode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 Flutter</a:t>
            </a:r>
            <a:r>
              <a:rPr kumimoji="1" lang="ko-KR" altLang="en-US" dirty="0"/>
              <a:t> 프로젝트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E287C9-37EB-C1C0-34F9-D92743787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Flutter extension </a:t>
            </a:r>
            <a:r>
              <a:rPr kumimoji="1" lang="ko-KR" altLang="en-US" dirty="0"/>
              <a:t>설치</a:t>
            </a:r>
            <a:endParaRPr kumimoji="1" lang="en-US" altLang="ko-KR" dirty="0"/>
          </a:p>
          <a:p>
            <a:r>
              <a:rPr kumimoji="1" lang="en-US" altLang="ko-KR" dirty="0"/>
              <a:t>View – command palette</a:t>
            </a:r>
            <a:r>
              <a:rPr kumimoji="1" lang="ko-KR" altLang="en-US" dirty="0"/>
              <a:t> 에 </a:t>
            </a:r>
            <a:r>
              <a:rPr kumimoji="1" lang="en-US" altLang="ko-KR" dirty="0"/>
              <a:t>flutter </a:t>
            </a:r>
            <a:r>
              <a:rPr kumimoji="1" lang="ko-KR" altLang="en-US" dirty="0"/>
              <a:t>입력 후 </a:t>
            </a:r>
            <a:r>
              <a:rPr kumimoji="1" lang="en-US" altLang="ko-KR" dirty="0"/>
              <a:t>new project </a:t>
            </a:r>
            <a:r>
              <a:rPr kumimoji="1" lang="ko-KR" altLang="en-US" dirty="0"/>
              <a:t>클릭</a:t>
            </a:r>
            <a:r>
              <a:rPr kumimoji="1" lang="en-US" altLang="ko-KR" dirty="0"/>
              <a:t> </a:t>
            </a:r>
            <a:r>
              <a:rPr kumimoji="1" lang="ko-KR" altLang="en-US" dirty="0"/>
              <a:t>후 </a:t>
            </a:r>
            <a:r>
              <a:rPr kumimoji="1" lang="en-US" altLang="ko-KR" dirty="0"/>
              <a:t>Application </a:t>
            </a:r>
            <a:r>
              <a:rPr kumimoji="1" lang="ko-KR" altLang="en-US" dirty="0"/>
              <a:t>선택</a:t>
            </a:r>
            <a:endParaRPr kumimoji="1" lang="en-US" altLang="ko-KR" dirty="0"/>
          </a:p>
          <a:p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4A39ED-41BF-A841-BC27-AC838C3BB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733" y="2261937"/>
            <a:ext cx="5368533" cy="260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134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1FF2B6-C624-A141-C0AD-C8C4EC27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Vscode</a:t>
            </a:r>
            <a:r>
              <a:rPr kumimoji="1" lang="ko-KR" altLang="en-US" dirty="0"/>
              <a:t> 에서 </a:t>
            </a:r>
            <a:r>
              <a:rPr kumimoji="1" lang="en-US" altLang="ko-KR" dirty="0"/>
              <a:t>Flutter </a:t>
            </a:r>
            <a:r>
              <a:rPr kumimoji="1" lang="ko-KR" altLang="en-US" dirty="0"/>
              <a:t>프로젝트 실행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7DB191-76B7-F7CA-6D22-62A624051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F5</a:t>
            </a:r>
            <a:r>
              <a:rPr kumimoji="1" lang="ko-KR" altLang="en-US" dirty="0"/>
              <a:t> 누르면 윈도우는 브라우저</a:t>
            </a:r>
            <a:r>
              <a:rPr kumimoji="1" lang="en-US" altLang="ko-KR" dirty="0"/>
              <a:t>(chrome, edge) </a:t>
            </a:r>
            <a:r>
              <a:rPr kumimoji="1" lang="ko-KR" altLang="en-US" dirty="0"/>
              <a:t>가 기본으로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mac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flutter application</a:t>
            </a:r>
            <a:r>
              <a:rPr kumimoji="1" lang="ko-KR" altLang="en-US" dirty="0"/>
              <a:t>이 실행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484786-9D9C-D0E2-68EA-69E99701A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750" y="1593457"/>
            <a:ext cx="2432600" cy="327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203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FF9014-05CA-9CCA-73DB-BA23AD03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Vscode</a:t>
            </a:r>
            <a:r>
              <a:rPr kumimoji="1" lang="ko-KR" altLang="en-US" dirty="0"/>
              <a:t> 에서 에뮬레이터 이용하기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F18C2-2857-D5A4-DD18-8DA052D0C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Command palette </a:t>
            </a:r>
            <a:r>
              <a:rPr kumimoji="1" lang="ko-KR" altLang="en-US" dirty="0"/>
              <a:t>에 </a:t>
            </a:r>
            <a:r>
              <a:rPr kumimoji="1" lang="en-US" altLang="ko-KR" dirty="0"/>
              <a:t>flutter select device </a:t>
            </a:r>
            <a:r>
              <a:rPr kumimoji="1" lang="ko-KR" altLang="en-US" dirty="0"/>
              <a:t>검색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6A042D-4C04-4DE7-64BD-8C255736D0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840"/>
          <a:stretch/>
        </p:blipFill>
        <p:spPr>
          <a:xfrm>
            <a:off x="1752699" y="1563378"/>
            <a:ext cx="5638599" cy="14143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2D40880-128E-F670-3A6B-F5932F9E3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8711" y="3218366"/>
            <a:ext cx="5706577" cy="141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5468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747BD3-745F-2A6F-6CB9-91794EF1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Flutter </a:t>
            </a:r>
            <a:r>
              <a:rPr kumimoji="1" lang="ko-KR" altLang="en-US" dirty="0"/>
              <a:t>프로젝트 이것만은 알자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A08A81-927D-0736-34E9-26296EDEA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/>
              <a:t>main.dart</a:t>
            </a:r>
            <a:r>
              <a:rPr kumimoji="1" lang="en-US" altLang="ko-KR" dirty="0"/>
              <a:t> 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lib </a:t>
            </a:r>
            <a:r>
              <a:rPr kumimoji="1" lang="ko-KR" altLang="en-US" dirty="0"/>
              <a:t>폴더에 있음</a:t>
            </a:r>
            <a:endParaRPr kumimoji="1" lang="en-US" altLang="ko-KR" dirty="0"/>
          </a:p>
          <a:p>
            <a:r>
              <a:rPr kumimoji="1" lang="en-US" altLang="ko-KR" dirty="0"/>
              <a:t>Android,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ios</a:t>
            </a:r>
            <a:r>
              <a:rPr kumimoji="1" lang="en-US" altLang="ko-KR" dirty="0"/>
              <a:t> </a:t>
            </a:r>
            <a:r>
              <a:rPr kumimoji="1" lang="ko-KR" altLang="en-US" dirty="0"/>
              <a:t>폴더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앱 관련 설정과 네이티브 코드 </a:t>
            </a:r>
            <a:endParaRPr kumimoji="1" lang="en-US" altLang="ko-KR" dirty="0"/>
          </a:p>
          <a:p>
            <a:r>
              <a:rPr kumimoji="1" lang="en-US" altLang="ko-KR" dirty="0" err="1"/>
              <a:t>pubspep.yaml</a:t>
            </a:r>
            <a:r>
              <a:rPr kumimoji="1" lang="en-US" altLang="ko-KR" dirty="0"/>
              <a:t> : flutter </a:t>
            </a:r>
            <a:r>
              <a:rPr kumimoji="1" lang="ko-KR" altLang="en-US" dirty="0"/>
              <a:t>프로젝트의 패키지와 프로젝트 정보 포함</a:t>
            </a:r>
            <a:endParaRPr kumimoji="1" lang="en-US" altLang="ko-KR" dirty="0"/>
          </a:p>
          <a:p>
            <a:r>
              <a:rPr kumimoji="1" lang="en-US" altLang="ko-KR" dirty="0" err="1"/>
              <a:t>analysis_options.yaml</a:t>
            </a:r>
            <a:r>
              <a:rPr kumimoji="1" lang="en-US" altLang="ko-KR" dirty="0"/>
              <a:t> : </a:t>
            </a:r>
            <a:r>
              <a:rPr kumimoji="1" lang="ko-KR" altLang="en-US" dirty="0"/>
              <a:t>경고 및 코드 규칙 설정</a:t>
            </a:r>
          </a:p>
        </p:txBody>
      </p:sp>
    </p:spTree>
    <p:extLst>
      <p:ext uri="{BB962C8B-B14F-4D97-AF65-F5344CB8AC3E}">
        <p14:creationId xmlns:p14="http://schemas.microsoft.com/office/powerpoint/2010/main" val="38048951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97816F-2DCC-1243-6685-4B04FF48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알아두면</a:t>
            </a:r>
            <a:r>
              <a:rPr kumimoji="1" lang="ko-KR" altLang="en-US" dirty="0"/>
              <a:t> 좋은 것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BAD082-6921-F4D8-DE35-482CFE05A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실습 시 </a:t>
            </a:r>
            <a:r>
              <a:rPr kumimoji="1" lang="en-US" altLang="ko-KR" dirty="0"/>
              <a:t>lint </a:t>
            </a:r>
            <a:r>
              <a:rPr kumimoji="1" lang="ko-KR" altLang="en-US" dirty="0"/>
              <a:t>때문에 코드 보기가 불편하다면 </a:t>
            </a:r>
            <a:r>
              <a:rPr kumimoji="1" lang="en-US" altLang="ko-KR" dirty="0" err="1"/>
              <a:t>analysis_options.yaml</a:t>
            </a:r>
            <a:r>
              <a:rPr kumimoji="1" lang="en-US" altLang="ko-KR" dirty="0"/>
              <a:t> </a:t>
            </a:r>
            <a:r>
              <a:rPr kumimoji="1" lang="ko-KR" altLang="en-US" dirty="0"/>
              <a:t>파일에 아래처럼 세 줄을 추가 후 저장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999B19-ED5A-0486-4D2A-8A1219AB85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908" b="9232"/>
          <a:stretch/>
        </p:blipFill>
        <p:spPr>
          <a:xfrm>
            <a:off x="1517146" y="1886552"/>
            <a:ext cx="6109708" cy="307045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9B6579A-BE7D-EEFD-3F84-2BA93F0E0353}"/>
              </a:ext>
            </a:extLst>
          </p:cNvPr>
          <p:cNvSpPr/>
          <p:nvPr/>
        </p:nvSpPr>
        <p:spPr>
          <a:xfrm>
            <a:off x="2233061" y="3984859"/>
            <a:ext cx="3320716" cy="5678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766912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628650" y="558266"/>
            <a:ext cx="7886700" cy="407445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Tool Time (</a:t>
            </a:r>
            <a:r>
              <a:rPr lang="ko-KR" altLang="en-US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소프트웨어 툴 타임</a:t>
            </a:r>
            <a:r>
              <a:rPr lang="en-US" altLang="ko-KR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indent="0" algn="ctr">
              <a:buNone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(CC-BY-NC 4.0) </a:t>
            </a:r>
            <a:r>
              <a:rPr lang="en-US" altLang="ko-KR" sz="1600" dirty="0" err="1">
                <a:latin typeface="Arial" panose="020B0604020202020204" pitchFamily="34" charset="0"/>
                <a:cs typeface="Arial" panose="020B0604020202020204" pitchFamily="34" charset="0"/>
              </a:rPr>
              <a:t>Hwanyong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 Lee,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600" dirty="0" err="1">
                <a:latin typeface="Arial" panose="020B0604020202020204" pitchFamily="34" charset="0"/>
                <a:cs typeface="Arial" panose="020B0604020202020204" pitchFamily="34" charset="0"/>
              </a:rPr>
              <a:t>Yeongbeom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 Song and </a:t>
            </a:r>
            <a:r>
              <a:rPr lang="en-US" altLang="ko-KR" sz="1600" dirty="0" err="1">
                <a:latin typeface="Arial" panose="020B0604020202020204" pitchFamily="34" charset="0"/>
                <a:cs typeface="Arial" panose="020B0604020202020204" pitchFamily="34" charset="0"/>
              </a:rPr>
              <a:t>Ajou</a:t>
            </a:r>
            <a:r>
              <a:rPr lang="en-US" altLang="ko-KR" sz="1600">
                <a:latin typeface="Arial" panose="020B0604020202020204" pitchFamily="34" charset="0"/>
                <a:cs typeface="Arial" panose="020B0604020202020204" pitchFamily="34" charset="0"/>
              </a:rPr>
              <a:t> University</a:t>
            </a:r>
          </a:p>
          <a:p>
            <a:pPr marL="0" indent="0" algn="ctr">
              <a:buNone/>
            </a:pP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Visit “Software Tool Time” channel in YouTube :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https://www.youtube.com/c/SoftwareToolTime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altLang="ko-KR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ko-KR" sz="1600" dirty="0">
              <a:solidFill>
                <a:schemeClr val="accent4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altLang="ko-KR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product names, trademarks, and/or company names are used solely for identification and belong to their respective owners.</a:t>
            </a:r>
          </a:p>
          <a:p>
            <a:pPr marL="0" indent="0" algn="ctr">
              <a:buNone/>
            </a:pPr>
            <a:r>
              <a:rPr lang="en-US" altLang="ko-KR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“Software Tool Time” video is licensed to the public under a Creative Commons Attribution 4.0 License  (https://creativecommons.org/license/by/4.0/) </a:t>
            </a:r>
          </a:p>
          <a:p>
            <a:pPr marL="0" indent="0" algn="ctr">
              <a:buNone/>
            </a:pPr>
            <a:r>
              <a:rPr lang="en-US" altLang="ko-KR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Twin </a:t>
            </a:r>
            <a:r>
              <a:rPr lang="en-US" altLang="ko-KR" sz="1500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Musicom’s</a:t>
            </a:r>
            <a:r>
              <a:rPr lang="ko-KR" altLang="en-US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African Drums (Sting) is licensed to the to the public under a Creative Commons Attribution 4.0 License (Artist: http://www.twinmusicom.org/)</a:t>
            </a:r>
          </a:p>
        </p:txBody>
      </p:sp>
      <p:pic>
        <p:nvPicPr>
          <p:cNvPr id="2050" name="Picture 2" descr="Creative Commons">
            <a:extLst>
              <a:ext uri="{FF2B5EF4-FFF2-40B4-BE49-F238E27FC236}">
                <a16:creationId xmlns:a16="http://schemas.microsoft.com/office/drawing/2014/main" id="{6AE06B9F-FD0B-4C77-AC7E-03A6408D6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4632723"/>
            <a:ext cx="1159042" cy="28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948356DE-CE21-4391-8E51-CF1FEFD7FB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8758" y="268669"/>
            <a:ext cx="743671" cy="757836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6" name="African Drums (Sting) - Twin Musicom_6sec">
            <a:hlinkClick r:id="" action="ppaction://media"/>
            <a:extLst>
              <a:ext uri="{FF2B5EF4-FFF2-40B4-BE49-F238E27FC236}">
                <a16:creationId xmlns:a16="http://schemas.microsoft.com/office/drawing/2014/main" id="{B87ECA76-32A7-4267-9D4E-8F36C49682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24338" y="5532524"/>
            <a:ext cx="347662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211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67FD49-CD4C-E222-0C49-99B102DD5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C1AD47-9AE2-C62C-A443-3CDB403E6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15B1B90-0073-13FD-4BE6-308A75953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373"/>
            <a:ext cx="9241766" cy="514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89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84C12-7474-92CD-7A1B-84D817624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Flutter</a:t>
            </a:r>
            <a:r>
              <a:rPr lang="ko-KR" altLang="en-US" dirty="0"/>
              <a:t> </a:t>
            </a:r>
            <a:r>
              <a:rPr lang="en-US" altLang="ko-KR" dirty="0"/>
              <a:t>SDK </a:t>
            </a:r>
            <a:r>
              <a:rPr lang="ko-KR" altLang="en-US" dirty="0"/>
              <a:t>다운 및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92FBB5-16AC-87CB-695B-74BD636A0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Flutter SDK </a:t>
            </a:r>
            <a:r>
              <a:rPr lang="ko-KR" altLang="en-US" dirty="0"/>
              <a:t>검색 혹은 </a:t>
            </a:r>
            <a:r>
              <a:rPr lang="en-US" altLang="ko-KR" dirty="0">
                <a:hlinkClick r:id="rId2"/>
              </a:rPr>
              <a:t>https://docs.flutter.dev/get-started/install</a:t>
            </a:r>
            <a:r>
              <a:rPr lang="en-US" altLang="ko-KR" dirty="0"/>
              <a:t> </a:t>
            </a:r>
            <a:r>
              <a:rPr lang="ko-KR" altLang="en-US" dirty="0"/>
              <a:t>에서 </a:t>
            </a:r>
            <a:r>
              <a:rPr lang="en-US" altLang="ko-KR" dirty="0"/>
              <a:t>SDK </a:t>
            </a:r>
            <a:r>
              <a:rPr lang="ko-KR" altLang="en-US" dirty="0"/>
              <a:t>파일 다운로드 후 설치 </a:t>
            </a:r>
            <a:r>
              <a:rPr lang="en-US" altLang="ko-KR" dirty="0"/>
              <a:t>(</a:t>
            </a:r>
            <a:r>
              <a:rPr lang="ko-KR" altLang="en-US" dirty="0"/>
              <a:t>설치경로 기억해두기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 descr="텍스트, 소프트웨어, 웹 페이지, 번호이(가) 표시된 사진&#10;&#10;자동 생성된 설명">
            <a:extLst>
              <a:ext uri="{FF2B5EF4-FFF2-40B4-BE49-F238E27FC236}">
                <a16:creationId xmlns:a16="http://schemas.microsoft.com/office/drawing/2014/main" id="{1F578E65-EAF8-168B-8294-98D90A96D8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56" y="1934656"/>
            <a:ext cx="6289287" cy="29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86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007644-6064-AB54-B36C-AB1176CD5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안드로이드 스튜디오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A1F1F0-455B-6AC4-7E80-A815576BC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안드로이드 스튜디오 검색 </a:t>
            </a:r>
            <a:r>
              <a:rPr lang="en-US" altLang="ko-KR" dirty="0"/>
              <a:t>or</a:t>
            </a:r>
            <a:r>
              <a:rPr lang="ko-KR" altLang="en-US" dirty="0"/>
              <a:t> </a:t>
            </a:r>
            <a:r>
              <a:rPr lang="en-US" altLang="ko-KR" dirty="0">
                <a:hlinkClick r:id="rId2"/>
              </a:rPr>
              <a:t>https://developer.android.com/studio</a:t>
            </a:r>
            <a:r>
              <a:rPr lang="en-US" altLang="ko-KR" dirty="0"/>
              <a:t> </a:t>
            </a:r>
            <a:r>
              <a:rPr lang="ko-KR" altLang="en-US" dirty="0"/>
              <a:t>에서 설치파일 다운로드 후 실행</a:t>
            </a:r>
            <a:endParaRPr lang="en-US" altLang="ko-KR" dirty="0"/>
          </a:p>
          <a:p>
            <a:r>
              <a:rPr lang="en-US" altLang="ko-KR" dirty="0"/>
              <a:t>Android</a:t>
            </a:r>
            <a:r>
              <a:rPr lang="ko-KR" altLang="en-US" dirty="0"/>
              <a:t> </a:t>
            </a:r>
            <a:r>
              <a:rPr lang="en-US" altLang="ko-KR" dirty="0"/>
              <a:t>SDK,</a:t>
            </a:r>
            <a:r>
              <a:rPr lang="ko-KR" altLang="en-US" dirty="0"/>
              <a:t> </a:t>
            </a:r>
            <a:r>
              <a:rPr lang="en-US" altLang="ko-KR" dirty="0"/>
              <a:t>JDK </a:t>
            </a:r>
            <a:r>
              <a:rPr lang="ko-KR" altLang="en-US" dirty="0"/>
              <a:t>는 설치시 자동으로 함께 설치</a:t>
            </a:r>
            <a:endParaRPr lang="en-US" altLang="ko-KR" dirty="0"/>
          </a:p>
        </p:txBody>
      </p:sp>
      <p:pic>
        <p:nvPicPr>
          <p:cNvPr id="6" name="그림 5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0738A57-AD2B-B8D5-0AA8-43883397D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675" y="2656999"/>
            <a:ext cx="4776649" cy="221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304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6F04D0-2C53-C77D-C505-78E0DA81D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안드로이드 스튜디오 </a:t>
            </a:r>
            <a:r>
              <a:rPr lang="en-US" altLang="ko-KR" dirty="0"/>
              <a:t>– Flutter Plugin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654A60-99E1-27A1-F4F1-179D7A848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AS </a:t>
            </a:r>
            <a:r>
              <a:rPr lang="ko-KR" altLang="en-US" dirty="0"/>
              <a:t>처음 </a:t>
            </a:r>
            <a:r>
              <a:rPr lang="ko-KR" altLang="en-US" dirty="0" err="1"/>
              <a:t>실행시</a:t>
            </a:r>
            <a:r>
              <a:rPr lang="ko-KR" altLang="en-US" dirty="0"/>
              <a:t> </a:t>
            </a:r>
            <a:r>
              <a:rPr lang="en-US" altLang="ko-KR" dirty="0"/>
              <a:t>Plugins </a:t>
            </a:r>
            <a:r>
              <a:rPr lang="ko-KR" altLang="en-US" dirty="0"/>
              <a:t>메뉴 </a:t>
            </a:r>
            <a:r>
              <a:rPr lang="en-US" altLang="ko-KR" dirty="0"/>
              <a:t>– flutter </a:t>
            </a:r>
            <a:r>
              <a:rPr lang="ko-KR" altLang="en-US" dirty="0"/>
              <a:t>검색 후 </a:t>
            </a:r>
            <a:r>
              <a:rPr lang="en-US" altLang="ko-KR" dirty="0"/>
              <a:t>install</a:t>
            </a:r>
          </a:p>
          <a:p>
            <a:r>
              <a:rPr lang="ko-KR" altLang="en-US" dirty="0"/>
              <a:t>처음 실행이 아니라면 상단 메뉴 </a:t>
            </a:r>
            <a:r>
              <a:rPr lang="en-US" altLang="ko-KR" dirty="0"/>
              <a:t>Files – Settings – Plugins – flutter </a:t>
            </a:r>
            <a:r>
              <a:rPr lang="ko-KR" altLang="en-US" dirty="0"/>
              <a:t>검색 후 </a:t>
            </a:r>
            <a:r>
              <a:rPr lang="en-US" altLang="ko-KR" dirty="0"/>
              <a:t>install</a:t>
            </a:r>
            <a:endParaRPr lang="ko-KR" altLang="en-US" dirty="0"/>
          </a:p>
        </p:txBody>
      </p:sp>
      <p:pic>
        <p:nvPicPr>
          <p:cNvPr id="5" name="그림 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F07711FC-1CC4-4BAF-CEE4-DEA9539631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85" r="48722" b="10243"/>
          <a:stretch/>
        </p:blipFill>
        <p:spPr>
          <a:xfrm>
            <a:off x="4500241" y="2066654"/>
            <a:ext cx="4015109" cy="287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146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7C1E62-2B82-7468-8960-EB080AA15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Android</a:t>
            </a:r>
            <a:r>
              <a:rPr lang="ko-KR" altLang="en-US" dirty="0"/>
              <a:t> </a:t>
            </a:r>
            <a:r>
              <a:rPr lang="en-US" altLang="ko-KR" dirty="0"/>
              <a:t>SDK </a:t>
            </a:r>
            <a:r>
              <a:rPr lang="en-US" altLang="ko-KR" dirty="0" err="1"/>
              <a:t>cmdline</a:t>
            </a:r>
            <a:r>
              <a:rPr lang="en-US" altLang="ko-KR" dirty="0"/>
              <a:t> Tool - 1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5A3F1B-ABEE-17FF-CE11-E7E00CA3C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 안드로이드 스튜디오 첫 화면에서</a:t>
            </a:r>
            <a:r>
              <a:rPr lang="en-US" altLang="ko-KR" dirty="0"/>
              <a:t> More Actions – SDK Manager </a:t>
            </a:r>
            <a:r>
              <a:rPr lang="ko-KR" altLang="en-US" dirty="0"/>
              <a:t>선택</a:t>
            </a:r>
            <a:endParaRPr lang="en-US" altLang="ko-KR" dirty="0"/>
          </a:p>
          <a:p>
            <a:r>
              <a:rPr lang="ko-KR" altLang="en-US" dirty="0"/>
              <a:t>안드로이드 스튜디오 첫 실행이 아니라면 우측 상단의 톱니바퀴 </a:t>
            </a:r>
            <a:r>
              <a:rPr lang="en-US" altLang="ko-KR" dirty="0"/>
              <a:t>– SDK Manager </a:t>
            </a:r>
            <a:r>
              <a:rPr lang="ko-KR" altLang="en-US" dirty="0"/>
              <a:t>선택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00DD9501-DBE9-F538-19A3-B696FCB93B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12" y="2689600"/>
            <a:ext cx="3268963" cy="2044487"/>
          </a:xfrm>
          <a:prstGeom prst="rect">
            <a:avLst/>
          </a:prstGeom>
        </p:spPr>
      </p:pic>
      <p:pic>
        <p:nvPicPr>
          <p:cNvPr id="4" name="그림 3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D610D1CD-DAEA-C130-BFD6-4A79544789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226" y="2418463"/>
            <a:ext cx="3138207" cy="231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5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B7B324-3D81-F76D-F3A0-CA4F6A4FF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Android</a:t>
            </a:r>
            <a:r>
              <a:rPr lang="ko-KR" altLang="en-US" dirty="0"/>
              <a:t> </a:t>
            </a:r>
            <a:r>
              <a:rPr lang="en-US" altLang="ko-KR" dirty="0"/>
              <a:t>SDK </a:t>
            </a:r>
            <a:r>
              <a:rPr lang="en-US" altLang="ko-KR" dirty="0" err="1"/>
              <a:t>cmdline</a:t>
            </a:r>
            <a:r>
              <a:rPr lang="en-US" altLang="ko-KR" dirty="0"/>
              <a:t> Tool - 2</a:t>
            </a:r>
            <a:endParaRPr lang="ko-KR" altLang="en-US" dirty="0"/>
          </a:p>
        </p:txBody>
      </p:sp>
      <p:pic>
        <p:nvPicPr>
          <p:cNvPr id="5" name="내용 개체 틀 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C4E1B75E-DEF7-08A4-2780-5E813E1599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609" y="1147027"/>
            <a:ext cx="4648782" cy="3425825"/>
          </a:xfrm>
        </p:spPr>
      </p:pic>
    </p:spTree>
    <p:extLst>
      <p:ext uri="{BB962C8B-B14F-4D97-AF65-F5344CB8AC3E}">
        <p14:creationId xmlns:p14="http://schemas.microsoft.com/office/powerpoint/2010/main" val="3631154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B8B154-4DF4-3C0C-889C-A1C99FBBB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Windows </a:t>
            </a:r>
            <a:r>
              <a:rPr lang="ko-KR" altLang="en-US" dirty="0"/>
              <a:t>환경변수 등록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7B608-C979-9F8B-BDAD-8EC237804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시작메뉴에서 </a:t>
            </a:r>
            <a:r>
              <a:rPr lang="ko-KR" altLang="en-US" dirty="0">
                <a:solidFill>
                  <a:schemeClr val="tx1"/>
                </a:solidFill>
              </a:rPr>
              <a:t>시스템 환경 변수 편집 </a:t>
            </a:r>
            <a:r>
              <a:rPr lang="ko-KR" altLang="en-US" dirty="0"/>
              <a:t>검색 후 들어가기 </a:t>
            </a:r>
          </a:p>
        </p:txBody>
      </p:sp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00BA490E-CAF4-3E63-456B-BFBB32C9A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66" y="1600525"/>
            <a:ext cx="2895134" cy="2980425"/>
          </a:xfrm>
          <a:prstGeom prst="rect">
            <a:avLst/>
          </a:prstGeom>
        </p:spPr>
      </p:pic>
      <p:pic>
        <p:nvPicPr>
          <p:cNvPr id="7" name="그림 6" descr="텍스트, 전자제품, 스크린샷, 번호이(가) 표시된 사진&#10;&#10;자동 생성된 설명">
            <a:extLst>
              <a:ext uri="{FF2B5EF4-FFF2-40B4-BE49-F238E27FC236}">
                <a16:creationId xmlns:a16="http://schemas.microsoft.com/office/drawing/2014/main" id="{EA4DB92F-4EF2-77B1-5ED0-D412AF7787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433" y="1600525"/>
            <a:ext cx="2895133" cy="3342886"/>
          </a:xfrm>
          <a:prstGeom prst="rect">
            <a:avLst/>
          </a:prstGeom>
        </p:spPr>
      </p:pic>
      <p:pic>
        <p:nvPicPr>
          <p:cNvPr id="9" name="그림 8" descr="텍스트, 전자제품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B4A3465F-6843-CF96-F8B8-B3822CFFFB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600525"/>
            <a:ext cx="2908545" cy="28525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1CF767-7647-0D55-3DCC-422CA570CA1E}"/>
              </a:ext>
            </a:extLst>
          </p:cNvPr>
          <p:cNvSpPr txBox="1"/>
          <p:nvPr/>
        </p:nvSpPr>
        <p:spPr>
          <a:xfrm>
            <a:off x="6130034" y="2930698"/>
            <a:ext cx="3013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rgbClr val="FF0000"/>
                </a:solidFill>
              </a:rPr>
              <a:t>반드시 본인이 </a:t>
            </a:r>
            <a:r>
              <a:rPr lang="en-US" altLang="ko-KR" sz="900" dirty="0">
                <a:solidFill>
                  <a:srgbClr val="FF0000"/>
                </a:solidFill>
              </a:rPr>
              <a:t>SDK</a:t>
            </a:r>
            <a:r>
              <a:rPr lang="ko-KR" altLang="en-US" sz="900" dirty="0">
                <a:solidFill>
                  <a:srgbClr val="FF0000"/>
                </a:solidFill>
              </a:rPr>
              <a:t>를 설치한 곳의 </a:t>
            </a:r>
            <a:endParaRPr lang="en-US" altLang="ko-KR" sz="900" dirty="0">
              <a:solidFill>
                <a:srgbClr val="FF0000"/>
              </a:solidFill>
            </a:endParaRPr>
          </a:p>
          <a:p>
            <a:r>
              <a:rPr lang="en-US" altLang="ko-KR" sz="900" dirty="0">
                <a:solidFill>
                  <a:srgbClr val="FF0000"/>
                </a:solidFill>
              </a:rPr>
              <a:t>bin</a:t>
            </a:r>
            <a:r>
              <a:rPr lang="ko-KR" altLang="en-US" sz="900" dirty="0">
                <a:solidFill>
                  <a:srgbClr val="FF0000"/>
                </a:solidFill>
              </a:rPr>
              <a:t>폴더 경로</a:t>
            </a:r>
            <a:r>
              <a:rPr lang="en-US" altLang="ko-KR" sz="900" dirty="0">
                <a:solidFill>
                  <a:srgbClr val="FF0000"/>
                </a:solidFill>
              </a:rPr>
              <a:t> </a:t>
            </a:r>
            <a:endParaRPr lang="ko-KR" altLang="en-US" sz="9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7787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PERSISTENCEDATA" val="MMPROD_UIPERSISTENCEDATA"/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2&quot;/&gt;&lt;property id=&quot;20307&quot; value=&quot;256&quot;/&gt;&lt;/object&gt;&lt;object type=&quot;3&quot; unique_id=&quot;10004&quot;&gt;&lt;property id=&quot;20148&quot; value=&quot;5&quot;/&gt;&lt;property id=&quot;20300&quot; value=&quot;Slide 6&quot;/&gt;&lt;property id=&quot;20307&quot; value=&quot;257&quot;/&gt;&lt;/object&gt;&lt;object type=&quot;3&quot; unique_id=&quot;10021&quot;&gt;&lt;property id=&quot;20148&quot; value=&quot;5&quot;/&gt;&lt;property id=&quot;20300&quot; value=&quot;Slide 3 - &amp;quot;Lecture : vi editor 초보편&amp;quot;&quot;/&gt;&lt;property id=&quot;20307&quot; value=&quot;258&quot;/&gt;&lt;/object&gt;&lt;object type=&quot;3&quot; unique_id=&quot;10047&quot;&gt;&lt;property id=&quot;20148&quot; value=&quot;5&quot;/&gt;&lt;property id=&quot;20300&quot; value=&quot;Slide 4 - &amp;quot;여기 부터 강의&amp;quot;&quot;/&gt;&lt;property id=&quot;20307&quot; value=&quot;260&quot;/&gt;&lt;/object&gt;&lt;object type=&quot;3&quot; unique_id=&quot;10048&quot;&gt;&lt;property id=&quot;20148&quot; value=&quot;5&quot;/&gt;&lt;property id=&quot;20300&quot; value=&quot;Slide 5 - &amp;quot;Lecture : vi editor 초보편&amp;quot;&quot;/&gt;&lt;property id=&quot;20307&quot; value=&quot;259&quot;/&gt;&lt;/object&gt;&lt;object type=&quot;3&quot; unique_id=&quot;10071&quot;&gt;&lt;property id=&quot;20148&quot; value=&quot;5&quot;/&gt;&lt;property id=&quot;20300&quot; value=&quot;Slide 1 - &amp;quot;Are you ready?&amp;quot;&quot;/&gt;&lt;property id=&quot;20307&quot; value=&quot;261&quot;/&gt;&lt;/object&gt;&lt;/object&gt;&lt;object type=&quot;8&quot; unique_id=&quot;10008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">
      <a:majorFont>
        <a:latin typeface="Cambria"/>
        <a:ea typeface="맑은 고딕"/>
        <a:cs typeface=""/>
      </a:majorFont>
      <a:minorFont>
        <a:latin typeface="Cambria"/>
        <a:ea typeface="맑은 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10579</TotalTime>
  <Words>714</Words>
  <Application>Microsoft Macintosh PowerPoint</Application>
  <PresentationFormat>화면 슬라이드 쇼(16:9)</PresentationFormat>
  <Paragraphs>105</Paragraphs>
  <Slides>37</Slides>
  <Notes>13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2" baseType="lpstr">
      <vt:lpstr>AR HERMANN</vt:lpstr>
      <vt:lpstr>맑은 고딕</vt:lpstr>
      <vt:lpstr>Arial</vt:lpstr>
      <vt:lpstr>Cambria</vt:lpstr>
      <vt:lpstr>Office Theme</vt:lpstr>
      <vt:lpstr>PowerPoint 프레젠테이션</vt:lpstr>
      <vt:lpstr>Lecture:</vt:lpstr>
      <vt:lpstr>1. Windows 기준 개발환경</vt:lpstr>
      <vt:lpstr> Flutter SDK 다운 및 설치</vt:lpstr>
      <vt:lpstr>안드로이드 스튜디오 설치</vt:lpstr>
      <vt:lpstr>안드로이드 스튜디오 – Flutter Plugin</vt:lpstr>
      <vt:lpstr>Android SDK cmdline Tool - 1</vt:lpstr>
      <vt:lpstr>Android SDK cmdline Tool - 2</vt:lpstr>
      <vt:lpstr>Windows 환경변수 등록</vt:lpstr>
      <vt:lpstr>Flutter doctor </vt:lpstr>
      <vt:lpstr>Flutter doctor</vt:lpstr>
      <vt:lpstr>1. Apple Silicon Mac 기준 개발환경</vt:lpstr>
      <vt:lpstr>Homebrew 설치 </vt:lpstr>
      <vt:lpstr>Rosetta 환경설정</vt:lpstr>
      <vt:lpstr>기타 설치 목록</vt:lpstr>
      <vt:lpstr>Android studio 설정</vt:lpstr>
      <vt:lpstr>Android studio 설정</vt:lpstr>
      <vt:lpstr>Homebrew로 Flutter 설치</vt:lpstr>
      <vt:lpstr>첫 Flutter 프로젝트 생성</vt:lpstr>
      <vt:lpstr>Flutter SDK 위치</vt:lpstr>
      <vt:lpstr>프로젝트 이름 설정</vt:lpstr>
      <vt:lpstr>프로젝트 생성 시 화면</vt:lpstr>
      <vt:lpstr>Android SDK is missing ERROR - 1</vt:lpstr>
      <vt:lpstr>Android SDK is missing ERROR - 2</vt:lpstr>
      <vt:lpstr>Flutter 프로젝트 실행 – Chrome</vt:lpstr>
      <vt:lpstr>Chrome 실행 화면</vt:lpstr>
      <vt:lpstr>Flutter 프로젝트 실행 – Android 에뮬레이터</vt:lpstr>
      <vt:lpstr>Android 에뮬레이터 실행 화면</vt:lpstr>
      <vt:lpstr>Flutter 프로젝트 실행 – ios 에뮬레이터</vt:lpstr>
      <vt:lpstr>ios 에뮬레이터 실행 화면</vt:lpstr>
      <vt:lpstr>VScode에서  Flutter 프로젝트 만들기</vt:lpstr>
      <vt:lpstr>Vscode 에서 Flutter 프로젝트 실행 </vt:lpstr>
      <vt:lpstr>Vscode 에서 에뮬레이터 이용하기</vt:lpstr>
      <vt:lpstr>Flutter 프로젝트 이것만은 알자</vt:lpstr>
      <vt:lpstr>알아두면 좋은 것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HyL</dc:creator>
  <cp:lastModifiedBy>남 홍의</cp:lastModifiedBy>
  <cp:revision>117</cp:revision>
  <dcterms:created xsi:type="dcterms:W3CDTF">2017-03-17T07:48:16Z</dcterms:created>
  <dcterms:modified xsi:type="dcterms:W3CDTF">2023-12-16T06:45:17Z</dcterms:modified>
</cp:coreProperties>
</file>